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1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3E739-5BF1-4E25-A9E4-438DB72AD9C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C6F4D-95D2-4B69-9F99-52B2FF61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/>
              <a:t>Заявниця</a:t>
            </a:r>
            <a:r>
              <a:rPr lang="uk-UA" b="1" baseline="0" dirty="0" smtClean="0"/>
              <a:t> – Горбунова </a:t>
            </a:r>
            <a:r>
              <a:rPr lang="uk-UA" b="1" baseline="0" dirty="0" err="1" smtClean="0"/>
              <a:t>Саїда</a:t>
            </a:r>
            <a:r>
              <a:rPr lang="uk-UA" b="1" baseline="0" dirty="0" smtClean="0"/>
              <a:t>, абонент знаходиться поза зоною досяжності</a:t>
            </a:r>
            <a:endParaRPr lang="en-US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6F4D-95D2-4B69-9F99-52B2FF6110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Заявниця </a:t>
            </a:r>
            <a:r>
              <a:rPr lang="uk-UA" dirty="0" err="1" smtClean="0"/>
              <a:t>Теодорська</a:t>
            </a:r>
            <a:r>
              <a:rPr lang="uk-UA" dirty="0" smtClean="0"/>
              <a:t> Галина – на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данний</a:t>
            </a:r>
            <a:r>
              <a:rPr lang="uk-UA" baseline="0" dirty="0" smtClean="0"/>
              <a:t> час не є потреби (не хоче встановлювати пандус)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6F4D-95D2-4B69-9F99-52B2FF6110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3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Заявник</a:t>
            </a:r>
            <a:r>
              <a:rPr lang="uk-UA" baseline="0" dirty="0" smtClean="0"/>
              <a:t> – </a:t>
            </a:r>
            <a:r>
              <a:rPr lang="uk-UA" baseline="0" dirty="0" err="1" smtClean="0"/>
              <a:t>Шалтинський</a:t>
            </a:r>
            <a:r>
              <a:rPr lang="uk-UA" baseline="0" dirty="0" smtClean="0"/>
              <a:t> Сергій, для своєї дружини. Дружина померла у 2022 році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6F4D-95D2-4B69-9F99-52B2FF6110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Заявник – Величко Володимир, для своєї дружини. </a:t>
            </a:r>
            <a:r>
              <a:rPr lang="uk-UA" smtClean="0"/>
              <a:t>Потреба</a:t>
            </a:r>
            <a:r>
              <a:rPr lang="uk-UA" baseline="0" smtClean="0"/>
              <a:t> актуальна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6F4D-95D2-4B69-9F99-52B2FF6110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0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Заявниця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Передрій</a:t>
            </a:r>
            <a:r>
              <a:rPr lang="uk-UA" baseline="0" dirty="0" smtClean="0"/>
              <a:t> С.І. – не актуально, заявниця померла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6F4D-95D2-4B69-9F99-52B2FF6110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9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Заявниця</a:t>
            </a:r>
            <a:r>
              <a:rPr lang="uk-UA" baseline="0" dirty="0" smtClean="0"/>
              <a:t> Голик Зоя – потреба актуальна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6F4D-95D2-4B69-9F99-52B2FF6110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5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Заявниця</a:t>
            </a:r>
            <a:r>
              <a:rPr lang="uk-UA" baseline="0" dirty="0" smtClean="0"/>
              <a:t> Мартиненко Любов – потреба актуальна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6F4D-95D2-4B69-9F99-52B2FF6110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6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Латиш Катерина</a:t>
            </a:r>
            <a:r>
              <a:rPr lang="uk-UA" baseline="0" dirty="0" smtClean="0"/>
              <a:t> – потреба актуальна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C6F4D-95D2-4B69-9F99-52B2FF6110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0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87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8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49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11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6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95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5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3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47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3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0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8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8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2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4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45BF28-DCDC-4D04-A607-30DC1C944707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80BF4B-6AA6-4773-8340-75B66BEF8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00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/>
              <a:t>Програма створення </a:t>
            </a:r>
            <a:r>
              <a:rPr lang="uk-UA" sz="3100" b="1" dirty="0" err="1"/>
              <a:t>безбар’єрного</a:t>
            </a:r>
            <a:r>
              <a:rPr lang="uk-UA" sz="3100" b="1" dirty="0"/>
              <a:t> середовища життєдіяльності </a:t>
            </a:r>
            <a:r>
              <a:rPr lang="uk-UA" sz="3100" b="1" dirty="0" err="1"/>
              <a:t>маломобільної</a:t>
            </a:r>
            <a:r>
              <a:rPr lang="uk-UA" sz="3100" b="1" dirty="0"/>
              <a:t> групи населення в Покровській міській територіальній громаді  на 2022 рік</a:t>
            </a:r>
            <a:r>
              <a:rPr lang="uk-UA" dirty="0"/>
              <a:t/>
            </a:r>
            <a:br>
              <a:rPr lang="uk-UA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Програма  створена за зверненнями громадян, що потребують облаштування житла засобами доступності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Передбачено витратити на її реалізацію 800,0 тис. грн</a:t>
            </a:r>
          </a:p>
        </p:txBody>
      </p:sp>
    </p:spTree>
    <p:extLst>
      <p:ext uri="{BB962C8B-B14F-4D97-AF65-F5344CB8AC3E}">
        <p14:creationId xmlns:p14="http://schemas.microsoft.com/office/powerpoint/2010/main" val="68654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55" y="163245"/>
            <a:ext cx="995009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err="1"/>
              <a:t>П</a:t>
            </a:r>
            <a:r>
              <a:rPr lang="ru-RU" cap="none" dirty="0" err="1" smtClean="0"/>
              <a:t>роектування</a:t>
            </a:r>
            <a:r>
              <a:rPr lang="ru-RU" cap="none" dirty="0" smtClean="0"/>
              <a:t> та </a:t>
            </a:r>
            <a:r>
              <a:rPr lang="ru-RU" cap="none" dirty="0" err="1" smtClean="0"/>
              <a:t>встановлення</a:t>
            </a:r>
            <a:r>
              <a:rPr lang="ru-RU" cap="none" dirty="0" smtClean="0"/>
              <a:t> пандусу до </a:t>
            </a:r>
            <a:r>
              <a:rPr lang="ru-RU" cap="none" dirty="0" err="1" smtClean="0"/>
              <a:t>квартири</a:t>
            </a:r>
            <a:r>
              <a:rPr lang="ru-RU" cap="none" dirty="0" smtClean="0"/>
              <a:t> в </a:t>
            </a:r>
            <a:r>
              <a:rPr lang="ru-RU" cap="none" dirty="0" err="1" smtClean="0"/>
              <a:t>будинку</a:t>
            </a:r>
            <a:r>
              <a:rPr lang="ru-RU" cap="none" dirty="0" smtClean="0"/>
              <a:t> №34 по </a:t>
            </a:r>
            <a:r>
              <a:rPr lang="ru-RU" cap="none" dirty="0" err="1" smtClean="0"/>
              <a:t>вулиці</a:t>
            </a:r>
            <a:r>
              <a:rPr lang="ru-RU" cap="none" dirty="0" smtClean="0"/>
              <a:t> </a:t>
            </a:r>
            <a:r>
              <a:rPr lang="ru-RU" cap="none" dirty="0" err="1" smtClean="0"/>
              <a:t>Таманова</a:t>
            </a:r>
            <a:r>
              <a:rPr lang="ru-RU" cap="none" dirty="0" smtClean="0"/>
              <a:t> в </a:t>
            </a:r>
            <a:r>
              <a:rPr lang="ru-RU" cap="none" dirty="0" err="1" smtClean="0"/>
              <a:t>місті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Покровськ</a:t>
            </a:r>
            <a:endParaRPr lang="ru-RU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354" y="1793296"/>
            <a:ext cx="7508292" cy="49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55" y="163245"/>
            <a:ext cx="995009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err="1"/>
              <a:t>Необхідність</a:t>
            </a:r>
            <a:r>
              <a:rPr lang="ru-RU" cap="none" dirty="0"/>
              <a:t> </a:t>
            </a:r>
            <a:r>
              <a:rPr lang="ru-RU" cap="none" dirty="0" err="1"/>
              <a:t>придбання</a:t>
            </a:r>
            <a:r>
              <a:rPr lang="ru-RU" cap="none" dirty="0"/>
              <a:t> </a:t>
            </a:r>
            <a:r>
              <a:rPr lang="ru-RU" cap="none" dirty="0" err="1"/>
              <a:t>підйомника</a:t>
            </a:r>
            <a:r>
              <a:rPr lang="ru-RU" cap="none" dirty="0"/>
              <a:t> в </a:t>
            </a:r>
            <a:r>
              <a:rPr lang="ru-RU" cap="none" dirty="0" err="1" smtClean="0"/>
              <a:t>будинку</a:t>
            </a:r>
            <a:r>
              <a:rPr lang="ru-RU" cap="none" dirty="0" smtClean="0"/>
              <a:t> №50 по </a:t>
            </a:r>
            <a:r>
              <a:rPr lang="ru-RU" cap="none" dirty="0" err="1" smtClean="0"/>
              <a:t>вулиці</a:t>
            </a:r>
            <a:r>
              <a:rPr lang="ru-RU" cap="none" dirty="0" smtClean="0"/>
              <a:t> </a:t>
            </a:r>
            <a:r>
              <a:rPr lang="ru-RU" cap="none" dirty="0" err="1" smtClean="0"/>
              <a:t>Краснолиманська</a:t>
            </a:r>
            <a:r>
              <a:rPr lang="ru-RU" cap="none" dirty="0" smtClean="0"/>
              <a:t>                                    в </a:t>
            </a:r>
            <a:r>
              <a:rPr lang="ru-RU" cap="none" dirty="0" err="1" smtClean="0"/>
              <a:t>місті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Родинске</a:t>
            </a:r>
            <a:endParaRPr lang="ru-RU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73" y="1767294"/>
            <a:ext cx="7233053" cy="485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30" y="256309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території Покровської міської територіальної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  планується облаштувати 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 елементами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зверненням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98" y="1763376"/>
            <a:ext cx="4095750" cy="48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024" y="77740"/>
            <a:ext cx="8534400" cy="1507067"/>
          </a:xfrm>
        </p:spPr>
        <p:txBody>
          <a:bodyPr/>
          <a:lstStyle/>
          <a:p>
            <a:pPr algn="ctr"/>
            <a:r>
              <a:rPr lang="uk-UA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місті </a:t>
            </a:r>
            <a:r>
              <a:rPr lang="uk-UA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Покровськ</a:t>
            </a:r>
            <a:r>
              <a:rPr lang="uk-UA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                              </a:t>
            </a:r>
            <a:r>
              <a:rPr lang="uk-UA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 місті </a:t>
            </a:r>
            <a:r>
              <a:rPr lang="uk-UA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Родинське</a:t>
            </a:r>
            <a:r>
              <a:rPr lang="uk-UA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09" y="1584807"/>
            <a:ext cx="6066569" cy="4878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622" y="2381574"/>
            <a:ext cx="4745791" cy="43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55" y="163245"/>
            <a:ext cx="9568152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err="1"/>
              <a:t>П</a:t>
            </a:r>
            <a:r>
              <a:rPr lang="ru-RU" cap="none" dirty="0" err="1" smtClean="0"/>
              <a:t>роектування</a:t>
            </a:r>
            <a:r>
              <a:rPr lang="ru-RU" cap="none" dirty="0" smtClean="0"/>
              <a:t> та </a:t>
            </a:r>
            <a:r>
              <a:rPr lang="ru-RU" cap="none" dirty="0" err="1" smtClean="0"/>
              <a:t>встановлення</a:t>
            </a:r>
            <a:r>
              <a:rPr lang="ru-RU" cap="none" dirty="0" smtClean="0"/>
              <a:t> пандусу до </a:t>
            </a:r>
            <a:r>
              <a:rPr lang="ru-RU" cap="none" dirty="0" err="1" smtClean="0"/>
              <a:t>під’їзду</a:t>
            </a:r>
            <a:r>
              <a:rPr lang="ru-RU" cap="none" dirty="0" smtClean="0"/>
              <a:t> в </a:t>
            </a:r>
            <a:r>
              <a:rPr lang="ru-RU" cap="none" dirty="0" err="1" smtClean="0"/>
              <a:t>будинку</a:t>
            </a:r>
            <a:r>
              <a:rPr lang="ru-RU" cap="none" dirty="0" smtClean="0"/>
              <a:t> №42 на </a:t>
            </a:r>
            <a:r>
              <a:rPr lang="ru-RU" cap="none" dirty="0" err="1" smtClean="0"/>
              <a:t>проспекті</a:t>
            </a:r>
            <a:r>
              <a:rPr lang="ru-RU" cap="none" dirty="0" smtClean="0"/>
              <a:t> </a:t>
            </a:r>
            <a:r>
              <a:rPr lang="ru-RU" cap="none" dirty="0" err="1" smtClean="0"/>
              <a:t>Шахтобудівників</a:t>
            </a:r>
            <a:r>
              <a:rPr lang="ru-RU" cap="none" dirty="0" smtClean="0"/>
              <a:t> в </a:t>
            </a:r>
            <a:r>
              <a:rPr lang="ru-RU" cap="none" dirty="0" err="1" smtClean="0"/>
              <a:t>місті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Покровськ</a:t>
            </a:r>
            <a:endParaRPr lang="ru-RU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82" y="1907381"/>
            <a:ext cx="8039099" cy="46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55" y="163245"/>
            <a:ext cx="9568152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err="1"/>
              <a:t>П</a:t>
            </a:r>
            <a:r>
              <a:rPr lang="ru-RU" cap="none" dirty="0" err="1" smtClean="0"/>
              <a:t>роектування</a:t>
            </a:r>
            <a:r>
              <a:rPr lang="ru-RU" cap="none" dirty="0" smtClean="0"/>
              <a:t> та </a:t>
            </a:r>
            <a:r>
              <a:rPr lang="ru-RU" cap="none" dirty="0" err="1" smtClean="0"/>
              <a:t>встановлення</a:t>
            </a:r>
            <a:r>
              <a:rPr lang="ru-RU" cap="none" dirty="0" smtClean="0"/>
              <a:t> пандусу до </a:t>
            </a:r>
            <a:r>
              <a:rPr lang="ru-RU" cap="none" dirty="0" err="1" smtClean="0"/>
              <a:t>під’їзду</a:t>
            </a:r>
            <a:r>
              <a:rPr lang="ru-RU" cap="none" dirty="0" smtClean="0"/>
              <a:t> в </a:t>
            </a:r>
            <a:r>
              <a:rPr lang="ru-RU" cap="none" dirty="0" err="1" smtClean="0"/>
              <a:t>будинку</a:t>
            </a:r>
            <a:r>
              <a:rPr lang="ru-RU" cap="none" dirty="0" smtClean="0"/>
              <a:t> №2 на </a:t>
            </a:r>
            <a:r>
              <a:rPr lang="ru-RU" cap="none" dirty="0" err="1" smtClean="0"/>
              <a:t>мікрорайоні</a:t>
            </a:r>
            <a:r>
              <a:rPr lang="ru-RU" cap="none" dirty="0" smtClean="0"/>
              <a:t> </a:t>
            </a:r>
            <a:r>
              <a:rPr lang="ru-RU" cap="none" dirty="0" err="1" smtClean="0"/>
              <a:t>Южний</a:t>
            </a:r>
            <a:r>
              <a:rPr lang="ru-RU" cap="none" dirty="0" smtClean="0"/>
              <a:t> в </a:t>
            </a:r>
            <a:r>
              <a:rPr lang="ru-RU" cap="none" dirty="0" err="1" smtClean="0"/>
              <a:t>місті</a:t>
            </a:r>
            <a:r>
              <a:rPr lang="ru-RU" cap="none" dirty="0" smtClean="0"/>
              <a:t> Покровськ</a:t>
            </a:r>
            <a:endParaRPr lang="ru-RU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037" y="2078182"/>
            <a:ext cx="7900988" cy="456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55" y="163245"/>
            <a:ext cx="9568152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err="1"/>
              <a:t>П</a:t>
            </a:r>
            <a:r>
              <a:rPr lang="ru-RU" cap="none" dirty="0" err="1" smtClean="0"/>
              <a:t>роектування</a:t>
            </a:r>
            <a:r>
              <a:rPr lang="ru-RU" cap="none" dirty="0" smtClean="0"/>
              <a:t> та </a:t>
            </a:r>
            <a:r>
              <a:rPr lang="ru-RU" cap="none" dirty="0" err="1" smtClean="0"/>
              <a:t>встановлення</a:t>
            </a:r>
            <a:r>
              <a:rPr lang="ru-RU" cap="none" dirty="0" smtClean="0"/>
              <a:t> пандусу до </a:t>
            </a:r>
            <a:r>
              <a:rPr lang="ru-RU" cap="none" dirty="0" err="1" smtClean="0"/>
              <a:t>під’їзду</a:t>
            </a:r>
            <a:r>
              <a:rPr lang="ru-RU" cap="none" dirty="0" smtClean="0"/>
              <a:t> в </a:t>
            </a:r>
            <a:r>
              <a:rPr lang="ru-RU" cap="none" dirty="0" err="1" smtClean="0"/>
              <a:t>будинку</a:t>
            </a:r>
            <a:r>
              <a:rPr lang="ru-RU" cap="none" dirty="0" smtClean="0"/>
              <a:t> №6 на </a:t>
            </a:r>
            <a:r>
              <a:rPr lang="ru-RU" cap="none" dirty="0" err="1" smtClean="0"/>
              <a:t>мікрорайоні</a:t>
            </a:r>
            <a:r>
              <a:rPr lang="ru-RU" cap="none" dirty="0" smtClean="0"/>
              <a:t> </a:t>
            </a:r>
            <a:r>
              <a:rPr lang="ru-RU" cap="none" dirty="0" err="1" smtClean="0"/>
              <a:t>Лазурний</a:t>
            </a:r>
            <a:r>
              <a:rPr lang="ru-RU" cap="none" dirty="0" smtClean="0"/>
              <a:t> в </a:t>
            </a:r>
            <a:r>
              <a:rPr lang="ru-RU" cap="none" dirty="0" err="1" smtClean="0"/>
              <a:t>місті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Покровськ</a:t>
            </a:r>
            <a:endParaRPr lang="ru-RU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490" y="1805854"/>
            <a:ext cx="6880082" cy="48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55" y="163245"/>
            <a:ext cx="995009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err="1"/>
              <a:t>П</a:t>
            </a:r>
            <a:r>
              <a:rPr lang="ru-RU" cap="none" dirty="0" err="1" smtClean="0"/>
              <a:t>роектування</a:t>
            </a:r>
            <a:r>
              <a:rPr lang="ru-RU" cap="none" dirty="0" smtClean="0"/>
              <a:t> та </a:t>
            </a:r>
            <a:r>
              <a:rPr lang="ru-RU" cap="none" dirty="0" err="1" smtClean="0"/>
              <a:t>встановлення</a:t>
            </a:r>
            <a:r>
              <a:rPr lang="ru-RU" cap="none" dirty="0" smtClean="0"/>
              <a:t> пандусу до </a:t>
            </a:r>
            <a:r>
              <a:rPr lang="ru-RU" cap="none" dirty="0" err="1" smtClean="0"/>
              <a:t>під’їзду</a:t>
            </a:r>
            <a:r>
              <a:rPr lang="ru-RU" cap="none" dirty="0" smtClean="0"/>
              <a:t> в </a:t>
            </a:r>
            <a:r>
              <a:rPr lang="ru-RU" cap="none" dirty="0" err="1" smtClean="0"/>
              <a:t>будинку</a:t>
            </a:r>
            <a:r>
              <a:rPr lang="ru-RU" cap="none" dirty="0" smtClean="0"/>
              <a:t> №30 на </a:t>
            </a:r>
            <a:r>
              <a:rPr lang="ru-RU" cap="none" dirty="0" err="1" smtClean="0"/>
              <a:t>мікрорайоні</a:t>
            </a:r>
            <a:r>
              <a:rPr lang="ru-RU" cap="none" dirty="0" smtClean="0"/>
              <a:t> </a:t>
            </a:r>
            <a:r>
              <a:rPr lang="ru-RU" cap="none" dirty="0" err="1" smtClean="0"/>
              <a:t>Лазурний</a:t>
            </a:r>
            <a:r>
              <a:rPr lang="ru-RU" cap="none" dirty="0" smtClean="0"/>
              <a:t> в </a:t>
            </a:r>
            <a:r>
              <a:rPr lang="ru-RU" cap="none" dirty="0" err="1" smtClean="0"/>
              <a:t>місті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Покровськ</a:t>
            </a:r>
            <a:endParaRPr lang="ru-RU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171" y="1999817"/>
            <a:ext cx="8132720" cy="46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55" y="163245"/>
            <a:ext cx="995009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err="1"/>
              <a:t>П</a:t>
            </a:r>
            <a:r>
              <a:rPr lang="ru-RU" cap="none" dirty="0" err="1" smtClean="0"/>
              <a:t>роектування</a:t>
            </a:r>
            <a:r>
              <a:rPr lang="ru-RU" cap="none" dirty="0" smtClean="0"/>
              <a:t> та </a:t>
            </a:r>
            <a:r>
              <a:rPr lang="ru-RU" cap="none" dirty="0" err="1" smtClean="0"/>
              <a:t>встановлення</a:t>
            </a:r>
            <a:r>
              <a:rPr lang="ru-RU" cap="none" dirty="0" smtClean="0"/>
              <a:t> пандусу до </a:t>
            </a:r>
            <a:r>
              <a:rPr lang="ru-RU" cap="none" dirty="0" err="1" smtClean="0"/>
              <a:t>під’їзду</a:t>
            </a:r>
            <a:r>
              <a:rPr lang="ru-RU" cap="none" dirty="0" smtClean="0"/>
              <a:t> в </a:t>
            </a:r>
            <a:r>
              <a:rPr lang="ru-RU" cap="none" dirty="0" err="1" smtClean="0"/>
              <a:t>будинку</a:t>
            </a:r>
            <a:r>
              <a:rPr lang="ru-RU" cap="none" dirty="0" smtClean="0"/>
              <a:t> №26Б на </a:t>
            </a:r>
            <a:r>
              <a:rPr lang="ru-RU" cap="none" dirty="0" err="1" smtClean="0"/>
              <a:t>мікрорайоні</a:t>
            </a:r>
            <a:r>
              <a:rPr lang="ru-RU" cap="none" dirty="0" smtClean="0"/>
              <a:t> </a:t>
            </a:r>
            <a:r>
              <a:rPr lang="ru-RU" cap="none" dirty="0" err="1" smtClean="0"/>
              <a:t>Шахтарський</a:t>
            </a:r>
            <a:r>
              <a:rPr lang="ru-RU" cap="none" dirty="0" smtClean="0"/>
              <a:t> в </a:t>
            </a:r>
            <a:r>
              <a:rPr lang="ru-RU" cap="none" dirty="0" err="1" smtClean="0"/>
              <a:t>місті</a:t>
            </a:r>
            <a:r>
              <a:rPr lang="ru-RU" cap="none" dirty="0" smtClean="0"/>
              <a:t> Покровськ</a:t>
            </a:r>
            <a:endParaRPr lang="ru-RU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184" y="1925781"/>
            <a:ext cx="7205322" cy="48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55" y="163245"/>
            <a:ext cx="995009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err="1"/>
              <a:t>П</a:t>
            </a:r>
            <a:r>
              <a:rPr lang="ru-RU" cap="none" dirty="0" err="1" smtClean="0"/>
              <a:t>роектування</a:t>
            </a:r>
            <a:r>
              <a:rPr lang="ru-RU" cap="none" dirty="0" smtClean="0"/>
              <a:t> та </a:t>
            </a:r>
            <a:r>
              <a:rPr lang="ru-RU" cap="none" dirty="0" err="1" smtClean="0"/>
              <a:t>встановлення</a:t>
            </a:r>
            <a:r>
              <a:rPr lang="ru-RU" cap="none" dirty="0" smtClean="0"/>
              <a:t> пандусу до </a:t>
            </a:r>
            <a:r>
              <a:rPr lang="ru-RU" cap="none" dirty="0" err="1" smtClean="0"/>
              <a:t>житлового</a:t>
            </a:r>
            <a:r>
              <a:rPr lang="ru-RU" cap="none" dirty="0" smtClean="0"/>
              <a:t> </a:t>
            </a:r>
            <a:r>
              <a:rPr lang="ru-RU" cap="none" dirty="0" err="1" smtClean="0"/>
              <a:t>будинку</a:t>
            </a:r>
            <a:r>
              <a:rPr lang="ru-RU" cap="none" dirty="0" smtClean="0"/>
              <a:t> №60 по </a:t>
            </a:r>
            <a:r>
              <a:rPr lang="ru-RU" cap="none" dirty="0" err="1" smtClean="0"/>
              <a:t>вулиця</a:t>
            </a:r>
            <a:r>
              <a:rPr lang="ru-RU" cap="none" dirty="0" smtClean="0"/>
              <a:t> </a:t>
            </a:r>
            <a:r>
              <a:rPr lang="ru-RU" cap="none" dirty="0" err="1" smtClean="0"/>
              <a:t>Чайковського</a:t>
            </a:r>
            <a:r>
              <a:rPr lang="ru-RU" cap="none" dirty="0" smtClean="0"/>
              <a:t> в </a:t>
            </a:r>
            <a:r>
              <a:rPr lang="ru-RU" cap="none" dirty="0" err="1" smtClean="0"/>
              <a:t>місті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Покровськ</a:t>
            </a:r>
            <a:endParaRPr lang="ru-RU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670" y="1937037"/>
            <a:ext cx="8541659" cy="461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282</TotalTime>
  <Words>269</Words>
  <Application>Microsoft Office PowerPoint</Application>
  <PresentationFormat>Широкоэкранный</PresentationFormat>
  <Paragraphs>29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Times New Roman</vt:lpstr>
      <vt:lpstr>Wingdings 3</vt:lpstr>
      <vt:lpstr>Сектор</vt:lpstr>
      <vt:lpstr>Програма створення безбар’єрного середовища життєдіяльності маломобільної групи населення в Покровській міській територіальній громаді  на 2022 рік </vt:lpstr>
      <vt:lpstr>На території Покровської міської територіальної громади  планується облаштувати 8 об’єктів елементами доступності (за зверненням громадян)</vt:lpstr>
      <vt:lpstr>У місті Покровськ - 7                                   У місті Родинське -1</vt:lpstr>
      <vt:lpstr>Проектування та встановлення пандусу до під’їзду в будинку №42 на проспекті Шахтобудівників в місті Покровськ</vt:lpstr>
      <vt:lpstr>Проектування та встановлення пандусу до під’їзду в будинку №2 на мікрорайоні Южний в місті Покровськ</vt:lpstr>
      <vt:lpstr>Проектування та встановлення пандусу до під’їзду в будинку №6 на мікрорайоні Лазурний в місті Покровськ</vt:lpstr>
      <vt:lpstr>Проектування та встановлення пандусу до під’їзду в будинку №30 на мікрорайоні Лазурний в місті Покровськ</vt:lpstr>
      <vt:lpstr>Проектування та встановлення пандусу до під’їзду в будинку №26Б на мікрорайоні Шахтарський в місті Покровськ</vt:lpstr>
      <vt:lpstr>Проектування та встановлення пандусу до житлового будинку №60 по вулиця Чайковського в місті Покровськ</vt:lpstr>
      <vt:lpstr>Проектування та встановлення пандусу до квартири в будинку №34 по вулиці Таманова в місті Покровськ</vt:lpstr>
      <vt:lpstr>Необхідність придбання підйомника в будинку №50 по вулиці Краснолиманська                                    в місті Родинске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Облаштування елементами доступності за 2021 рік</dc:title>
  <dc:creator>Serega</dc:creator>
  <cp:lastModifiedBy>User</cp:lastModifiedBy>
  <cp:revision>37</cp:revision>
  <dcterms:created xsi:type="dcterms:W3CDTF">2022-02-07T08:16:42Z</dcterms:created>
  <dcterms:modified xsi:type="dcterms:W3CDTF">2023-03-29T11:22:28Z</dcterms:modified>
</cp:coreProperties>
</file>