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57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366A1-01E8-479F-8C81-36F11EFF6F11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63ED0-150E-4523-B3AA-91507CCE310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https://khust-miskrada.gov.ua/wp-content/uploads/2020/01/Kruty-300x16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кр1.pn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892943" y="1000108"/>
            <a:ext cx="7286677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Немає опис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Чому бій під Крутами був перемогою, а не поразкою: історія і факти - фото 1"/>
          <p:cNvPicPr>
            <a:picLocks noChangeAspect="1" noChangeArrowheads="1"/>
          </p:cNvPicPr>
          <p:nvPr/>
        </p:nvPicPr>
        <p:blipFill>
          <a:blip r:embed="rId2"/>
          <a:srcRect t="12222"/>
          <a:stretch>
            <a:fillRect/>
          </a:stretch>
        </p:blipFill>
        <p:spPr bwMode="auto">
          <a:xfrm>
            <a:off x="175389" y="1214422"/>
            <a:ext cx="8825767" cy="43577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292080" y="6597932"/>
            <a:ext cx="2520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" dirty="0" smtClean="0"/>
              <a:t>Фрагмент фільму «Крути. 1918»</a:t>
            </a:r>
            <a:endParaRPr lang="ru-RU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567063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30" y="3493730"/>
            <a:ext cx="5273566" cy="3247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3926"/>
            <a:ext cx="3600400" cy="2697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52737"/>
            <a:ext cx="3168352" cy="17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33201"/>
          <a:stretch/>
        </p:blipFill>
        <p:spPr>
          <a:xfrm>
            <a:off x="1979712" y="144015"/>
            <a:ext cx="6945997" cy="4263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32852" r="35963" b="27493"/>
          <a:stretch/>
        </p:blipFill>
        <p:spPr>
          <a:xfrm>
            <a:off x="179512" y="2852936"/>
            <a:ext cx="5632305" cy="388843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771800" y="4221088"/>
            <a:ext cx="1008112" cy="5760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15816" y="458112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35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4691647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2947557"/>
            <a:ext cx="5010281" cy="37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5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68017"/>
            <a:ext cx="4320480" cy="2901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381250" cy="3228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04953"/>
            <a:ext cx="2060363" cy="3228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597274" cy="318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3345607"/>
            <a:ext cx="2381250" cy="37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Винниченко В.К.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3333928"/>
            <a:ext cx="2060363" cy="38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Грушевський М.С.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306084"/>
            <a:ext cx="259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Петлюра С.В.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24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092927" cy="66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1701"/>
          <a:stretch/>
        </p:blipFill>
        <p:spPr>
          <a:xfrm>
            <a:off x="1475656" y="62049"/>
            <a:ext cx="6264696" cy="675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3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114550" cy="291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06896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Гончаренко 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1"/>
            <a:ext cx="6480720" cy="2712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65942"/>
            <a:ext cx="5060490" cy="3716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9828" r="15745" b="20462"/>
          <a:stretch/>
        </p:blipFill>
        <p:spPr>
          <a:xfrm>
            <a:off x="178655" y="3438291"/>
            <a:ext cx="3601257" cy="324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5" y="118601"/>
            <a:ext cx="4633169" cy="338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4032448" cy="5376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9761" r="16926" b="7160"/>
          <a:stretch/>
        </p:blipFill>
        <p:spPr>
          <a:xfrm>
            <a:off x="566785" y="3645024"/>
            <a:ext cx="3933207" cy="30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</Words>
  <Application>Microsoft Office PowerPoint</Application>
  <PresentationFormat>Экран (4:3)</PresentationFormat>
  <Paragraphs>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2134</dc:creator>
  <cp:lastModifiedBy>Пользователь Windows</cp:lastModifiedBy>
  <cp:revision>10</cp:revision>
  <dcterms:created xsi:type="dcterms:W3CDTF">2022-01-25T19:13:45Z</dcterms:created>
  <dcterms:modified xsi:type="dcterms:W3CDTF">2022-01-27T10:40:30Z</dcterms:modified>
</cp:coreProperties>
</file>